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238" y="6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2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0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5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8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0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5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6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3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8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3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5F60-839A-4B9C-860E-6EEBF5A98B1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3DF0-0F10-4D7C-B7D0-BE3EFF11D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7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27264" cy="100583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15920" y="3434080"/>
            <a:ext cx="1891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Important Dates:</a:t>
            </a: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October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11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smtClean="0"/>
              <a:t>No School</a:t>
            </a:r>
            <a:endParaRPr lang="en-US" dirty="0" smtClean="0"/>
          </a:p>
          <a:p>
            <a:pPr algn="ctr"/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October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baseline="3000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smtClean="0"/>
              <a:t>No School</a:t>
            </a: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October 31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algn="ctr"/>
            <a:r>
              <a:rPr lang="en-US" dirty="0" smtClean="0"/>
              <a:t>11:15 Dismissal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0" y="4207559"/>
            <a:ext cx="1600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Lawn Manor </a:t>
            </a:r>
          </a:p>
          <a:p>
            <a:pPr algn="ctr"/>
            <a:r>
              <a:rPr lang="en-US" b="1" dirty="0" smtClean="0"/>
              <a:t>Halloween </a:t>
            </a:r>
          </a:p>
          <a:p>
            <a:pPr algn="ctr"/>
            <a:r>
              <a:rPr lang="en-US" b="1" dirty="0" smtClean="0"/>
              <a:t>Parade: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October 31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st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9am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7600" y="7772401"/>
            <a:ext cx="365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Math: </a:t>
            </a:r>
            <a:r>
              <a:rPr lang="en-US" dirty="0" smtClean="0"/>
              <a:t>Finding the total of two or more quantities up to 20.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Math: </a:t>
            </a:r>
            <a:r>
              <a:rPr lang="en-US" dirty="0" smtClean="0"/>
              <a:t>Missing Addends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ELA: </a:t>
            </a:r>
            <a:r>
              <a:rPr lang="en-US" dirty="0" smtClean="0"/>
              <a:t>Recognize the sequence of letters in a word.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Grade</a:t>
            </a:r>
            <a:r>
              <a:rPr lang="en-US" dirty="0" smtClean="0"/>
              <a:t>: Long &amp; Short Vowel Sounds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3829110"/>
            <a:ext cx="1752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Please check blue folders every night. Continue to study sight words at home and complete nightly homework.</a:t>
            </a:r>
          </a:p>
          <a:p>
            <a:r>
              <a:rPr lang="en-US" sz="1700" b="1" dirty="0" smtClean="0"/>
              <a:t>Please message me on remind with any questions!</a:t>
            </a:r>
          </a:p>
          <a:p>
            <a:r>
              <a:rPr lang="en-US" sz="1700" b="1" dirty="0" smtClean="0"/>
              <a:t>Thank you! </a:t>
            </a:r>
          </a:p>
          <a:p>
            <a:r>
              <a:rPr lang="en-US" sz="1700" b="1" dirty="0" smtClean="0"/>
              <a:t>-Mrs. Padilla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2682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3731</TotalTime>
  <Words>99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</dc:creator>
  <cp:lastModifiedBy>Michelle Padilla</cp:lastModifiedBy>
  <cp:revision>8</cp:revision>
  <dcterms:created xsi:type="dcterms:W3CDTF">2013-10-04T10:34:49Z</dcterms:created>
  <dcterms:modified xsi:type="dcterms:W3CDTF">2024-09-30T12:59:33Z</dcterms:modified>
</cp:coreProperties>
</file>